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23" r:id="rId2"/>
    <p:sldId id="334" r:id="rId3"/>
    <p:sldId id="371" r:id="rId4"/>
    <p:sldId id="372" r:id="rId5"/>
    <p:sldId id="370" r:id="rId6"/>
    <p:sldId id="373" r:id="rId7"/>
    <p:sldId id="374" r:id="rId8"/>
    <p:sldId id="388" r:id="rId9"/>
    <p:sldId id="377" r:id="rId10"/>
    <p:sldId id="378" r:id="rId11"/>
    <p:sldId id="379" r:id="rId12"/>
    <p:sldId id="382" r:id="rId13"/>
    <p:sldId id="383" r:id="rId14"/>
    <p:sldId id="384" r:id="rId15"/>
    <p:sldId id="385" r:id="rId16"/>
    <p:sldId id="407" r:id="rId17"/>
    <p:sldId id="386" r:id="rId18"/>
    <p:sldId id="413" r:id="rId19"/>
    <p:sldId id="390" r:id="rId20"/>
    <p:sldId id="391" r:id="rId21"/>
    <p:sldId id="392" r:id="rId22"/>
    <p:sldId id="400" r:id="rId23"/>
    <p:sldId id="393" r:id="rId24"/>
    <p:sldId id="405" r:id="rId25"/>
    <p:sldId id="399" r:id="rId26"/>
    <p:sldId id="394" r:id="rId27"/>
    <p:sldId id="401" r:id="rId28"/>
    <p:sldId id="395" r:id="rId29"/>
    <p:sldId id="406" r:id="rId30"/>
    <p:sldId id="408" r:id="rId31"/>
    <p:sldId id="402" r:id="rId32"/>
    <p:sldId id="409" r:id="rId33"/>
    <p:sldId id="396" r:id="rId34"/>
    <p:sldId id="410" r:id="rId35"/>
    <p:sldId id="397" r:id="rId36"/>
    <p:sldId id="411" r:id="rId37"/>
    <p:sldId id="381" r:id="rId38"/>
    <p:sldId id="404" r:id="rId39"/>
    <p:sldId id="403" r:id="rId40"/>
    <p:sldId id="380" r:id="rId41"/>
    <p:sldId id="412" r:id="rId42"/>
    <p:sldId id="398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47" autoAdjust="0"/>
  </p:normalViewPr>
  <p:slideViewPr>
    <p:cSldViewPr>
      <p:cViewPr varScale="1">
        <p:scale>
          <a:sx n="57" d="100"/>
          <a:sy n="57" d="100"/>
        </p:scale>
        <p:origin x="102" y="1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19-9-2014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Cast receiver device, </a:t>
            </a:r>
            <a:r>
              <a:rPr lang="en-US" b="1" dirty="0" smtClean="0"/>
              <a:t>such as</a:t>
            </a:r>
            <a:r>
              <a:rPr lang="en-US" dirty="0" smtClean="0"/>
              <a:t> a </a:t>
            </a:r>
            <a:r>
              <a:rPr lang="en-US" dirty="0" err="1" smtClean="0"/>
              <a:t>Chromecast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HTML apps</a:t>
            </a:r>
          </a:p>
          <a:p>
            <a:r>
              <a:rPr lang="en-US" dirty="0" smtClean="0"/>
              <a:t>Content loaded from the network</a:t>
            </a:r>
          </a:p>
          <a:p>
            <a:pPr lvl="1"/>
            <a:r>
              <a:rPr lang="en-US" dirty="0" smtClean="0"/>
              <a:t>Internet or local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Identified by ID</a:t>
            </a:r>
          </a:p>
          <a:p>
            <a:pPr lvl="1"/>
            <a:r>
              <a:rPr lang="en-US" dirty="0" smtClean="0"/>
              <a:t>Needs to talk to Google over HTTPS</a:t>
            </a:r>
          </a:p>
          <a:p>
            <a:r>
              <a:rPr lang="en-US" dirty="0" smtClean="0"/>
              <a:t>Communicates with sender over message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media receiver</a:t>
            </a:r>
          </a:p>
          <a:p>
            <a:pPr lvl="1"/>
            <a:r>
              <a:rPr lang="en-US" dirty="0" smtClean="0"/>
              <a:t>Media playback</a:t>
            </a:r>
          </a:p>
          <a:p>
            <a:r>
              <a:rPr lang="en-US" dirty="0" smtClean="0"/>
              <a:t>Styled media receiver</a:t>
            </a:r>
          </a:p>
          <a:p>
            <a:pPr lvl="1"/>
            <a:r>
              <a:rPr lang="en-US" dirty="0" smtClean="0"/>
              <a:t>Media playback + CSS</a:t>
            </a:r>
          </a:p>
          <a:p>
            <a:r>
              <a:rPr lang="en-US" dirty="0" smtClean="0"/>
              <a:t>Custom receiver</a:t>
            </a:r>
          </a:p>
          <a:p>
            <a:pPr lvl="1"/>
            <a:r>
              <a:rPr lang="en-US" dirty="0" smtClean="0"/>
              <a:t>Whatever you like</a:t>
            </a:r>
          </a:p>
          <a:p>
            <a:pPr lvl="1"/>
            <a:r>
              <a:rPr lang="en-US" dirty="0" smtClean="0"/>
              <a:t>Needs media player lib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8294" y="2420888"/>
            <a:ext cx="5626218" cy="3170099"/>
            <a:chOff x="5078294" y="2420888"/>
            <a:chExt cx="5626218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5078294" y="2420888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4568" y="3882033"/>
              <a:ext cx="4709944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 smtClean="0"/>
                <a:t>€</a:t>
              </a:r>
              <a:r>
                <a:rPr lang="en-US" sz="2400" dirty="0" smtClean="0"/>
                <a:t>5 registration fee per developer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2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https://developers.google.com/cast</a:t>
            </a:r>
            <a:r>
              <a:rPr lang="en-US" dirty="0" smtClean="0"/>
              <a:t>/</a:t>
            </a:r>
          </a:p>
          <a:p>
            <a:r>
              <a:rPr lang="en-US" dirty="0" smtClean="0"/>
              <a:t>Design checklist</a:t>
            </a:r>
            <a:br>
              <a:rPr lang="en-US" dirty="0" smtClean="0"/>
            </a:br>
            <a:r>
              <a:rPr lang="en-US" sz="2400" i="1" dirty="0" smtClean="0"/>
              <a:t>Understand basic flow and avoid common pitfalls</a:t>
            </a:r>
          </a:p>
          <a:p>
            <a:r>
              <a:rPr lang="en-US" dirty="0" smtClean="0"/>
              <a:t>Developer guide: sender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sender app and get started with relevant samples</a:t>
            </a:r>
            <a:endParaRPr lang="en-US" i="1" dirty="0"/>
          </a:p>
          <a:p>
            <a:r>
              <a:rPr lang="en-US" dirty="0" smtClean="0"/>
              <a:t>Developer guide: receiver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receiver app and get stared with relevant samples</a:t>
            </a:r>
            <a:endParaRPr lang="en-US" i="1" dirty="0"/>
          </a:p>
          <a:p>
            <a:r>
              <a:rPr lang="en-US" dirty="0" smtClean="0"/>
              <a:t>API Reference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4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smtClean="0"/>
              <a:t>github.com/googlecast</a:t>
            </a:r>
          </a:p>
          <a:p>
            <a:r>
              <a:rPr lang="en-US" dirty="0" smtClean="0"/>
              <a:t>Various samples for all platforms</a:t>
            </a:r>
          </a:p>
          <a:p>
            <a:r>
              <a:rPr lang="en-US" dirty="0" smtClean="0"/>
              <a:t>By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Google Cast Developers</a:t>
            </a:r>
            <a:r>
              <a:rPr lang="en-US" dirty="0" smtClean="0"/>
              <a:t> community on Google+</a:t>
            </a:r>
          </a:p>
          <a:p>
            <a:r>
              <a:rPr lang="en-US" dirty="0" smtClean="0"/>
              <a:t>Google engineers at the ready!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community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https://plus.google.com/communities/115742157569103585450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http://tiny.cc/castcommunity</a:t>
            </a:r>
          </a:p>
        </p:txBody>
      </p:sp>
    </p:spTree>
    <p:extLst>
      <p:ext uri="{BB962C8B-B14F-4D97-AF65-F5344CB8AC3E}">
        <p14:creationId xmlns:p14="http://schemas.microsoft.com/office/powerpoint/2010/main" val="2921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sender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736" y="1988840"/>
            <a:ext cx="6079538" cy="38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 bit of preparation…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2168378" y="1608329"/>
            <a:ext cx="7855243" cy="4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646640" cy="4525963"/>
          </a:xfrm>
        </p:spPr>
        <p:txBody>
          <a:bodyPr/>
          <a:lstStyle/>
          <a:p>
            <a:r>
              <a:rPr lang="en-US" dirty="0" smtClean="0"/>
              <a:t>Register your device for testing by sending the serial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8112224" y="1417638"/>
            <a:ext cx="3059741" cy="45178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56240" y="4526212"/>
            <a:ext cx="2664296" cy="504056"/>
          </a:xfrm>
          <a:prstGeom prst="roundRect">
            <a:avLst/>
          </a:prstGeom>
          <a:noFill/>
          <a:ln w="57150">
            <a:solidFill>
              <a:srgbClr val="F8C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even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android-support-v7-mediarouter</a:t>
            </a:r>
          </a:p>
          <a:p>
            <a:pPr lvl="1"/>
            <a:r>
              <a:rPr lang="en-US" dirty="0" smtClean="0"/>
              <a:t>Requires android-support-v7-appcompat</a:t>
            </a:r>
          </a:p>
          <a:p>
            <a:r>
              <a:rPr lang="en-US" dirty="0" smtClean="0"/>
              <a:t>Google Play Services</a:t>
            </a:r>
          </a:p>
          <a:p>
            <a:r>
              <a:rPr lang="en-US" dirty="0" smtClean="0"/>
              <a:t>Optional: </a:t>
            </a:r>
            <a:r>
              <a:rPr lang="en-US" dirty="0" err="1" smtClean="0"/>
              <a:t>CastCompanionLibrary</a:t>
            </a:r>
            <a:endParaRPr lang="en-US" dirty="0" smtClean="0"/>
          </a:p>
          <a:p>
            <a:pPr lvl="1"/>
            <a:r>
              <a:rPr lang="en-US" dirty="0" smtClean="0"/>
              <a:t>Will offload a lot of work</a:t>
            </a:r>
          </a:p>
          <a:p>
            <a:pPr lvl="1"/>
            <a:r>
              <a:rPr lang="en-US" dirty="0" smtClean="0"/>
              <a:t>Loads of code; could be intimidating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7" name="Circular Arrow 16"/>
          <p:cNvSpPr/>
          <p:nvPr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ircular Arrow 6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52552 -0.1652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81481E-6 L -0.47839 -0.41945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19" y="-2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48148E-6 L -0.19831 -0.6719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3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48148E-6 L 0.2138 -0.67199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336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-2.59259E-6 L 0.49024 -0.4206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210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3.7037E-6 L 0.54336 -0.16528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826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203257"/>
            <a:ext cx="4032446" cy="531985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91544" y="2708921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Google Cast?</a:t>
            </a:r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91 -0.3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nl-NL" dirty="0" smtClean="0"/>
              <a:t>Add button for casting:</a:t>
            </a:r>
          </a:p>
          <a:p>
            <a:pPr lvl="1"/>
            <a:r>
              <a:rPr lang="nl-NL" dirty="0" smtClean="0"/>
              <a:t>MediaRouterActionProvider</a:t>
            </a:r>
          </a:p>
          <a:p>
            <a:pPr lvl="1"/>
            <a:r>
              <a:rPr lang="nl-NL" dirty="0" smtClean="0"/>
              <a:t>MediaRouter Button</a:t>
            </a:r>
          </a:p>
          <a:p>
            <a:pPr lvl="1"/>
            <a:r>
              <a:rPr lang="nl-NL" dirty="0" smtClean="0"/>
              <a:t>Your own</a:t>
            </a:r>
          </a:p>
          <a:p>
            <a:r>
              <a:rPr lang="nl-NL" dirty="0" smtClean="0"/>
              <a:t>Only show it when Cast devices are discovered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b="68484"/>
          <a:stretch/>
        </p:blipFill>
        <p:spPr>
          <a:xfrm>
            <a:off x="7467600" y="1600201"/>
            <a:ext cx="4114800" cy="1900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2183"/>
          <a:stretch/>
        </p:blipFill>
        <p:spPr>
          <a:xfrm>
            <a:off x="7467600" y="3631866"/>
            <a:ext cx="4114800" cy="2332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xmlns:android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/res/android"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/res-auto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&lt;item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="@+id/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media_route_menu_item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app:showAsAction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="always"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app:actionProviderClass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android.support.v7.app.MediaRouteActionProvider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menu&gt;</a:t>
            </a:r>
          </a:p>
        </p:txBody>
      </p:sp>
    </p:spTree>
    <p:extLst>
      <p:ext uri="{BB962C8B-B14F-4D97-AF65-F5344CB8AC3E}">
        <p14:creationId xmlns:p14="http://schemas.microsoft.com/office/powerpoint/2010/main" val="43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MediaRouter</a:t>
            </a:r>
            <a:r>
              <a:rPr lang="en-US" dirty="0"/>
              <a:t> instance</a:t>
            </a:r>
          </a:p>
          <a:p>
            <a:r>
              <a:rPr lang="en-US" dirty="0"/>
              <a:t>Create </a:t>
            </a:r>
            <a:r>
              <a:rPr lang="en-US" dirty="0" smtClean="0"/>
              <a:t>a </a:t>
            </a:r>
            <a:r>
              <a:rPr lang="en-US" dirty="0" err="1" smtClean="0"/>
              <a:t>MediaRouteSelector</a:t>
            </a:r>
            <a:r>
              <a:rPr lang="en-US" dirty="0" smtClean="0"/>
              <a:t> </a:t>
            </a:r>
            <a:r>
              <a:rPr lang="en-US" dirty="0"/>
              <a:t>for Cast </a:t>
            </a:r>
            <a:r>
              <a:rPr lang="en-US" dirty="0" smtClean="0"/>
              <a:t>apps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MediaRouter.Callback</a:t>
            </a:r>
            <a:r>
              <a:rPr lang="en-US" dirty="0"/>
              <a:t> </a:t>
            </a:r>
            <a:r>
              <a:rPr lang="en-US" dirty="0" smtClean="0"/>
              <a:t>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MediaRouter.getInstance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getApplicationContext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MediaRouteSelector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MediaRouteSelector.Builder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addControlCategory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CastMediaControlIntent.categoryForCast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CAST_APP_ID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callback for discovery events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onResume</a:t>
            </a:r>
            <a:r>
              <a:rPr lang="en-US" dirty="0"/>
              <a:t>()</a:t>
            </a:r>
          </a:p>
          <a:p>
            <a:r>
              <a:rPr lang="en-US" dirty="0"/>
              <a:t>Remove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onPause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5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Add the callback to start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mMediaRouter.addCallback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MediaRouter.CALLBACK_FLAG_PERFORM_ACTIVE_SCAN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Remove the callback to stop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mMediaRouter.removeCallback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69229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a route is selected:</a:t>
            </a:r>
          </a:p>
          <a:p>
            <a:pPr lvl="1"/>
            <a:r>
              <a:rPr lang="en-US" dirty="0" smtClean="0"/>
              <a:t>Get a </a:t>
            </a:r>
            <a:r>
              <a:rPr lang="en-US" dirty="0" err="1" smtClean="0"/>
              <a:t>CastDevice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/>
              <a:t>the route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Connect </a:t>
            </a:r>
            <a:r>
              <a:rPr lang="en-US" dirty="0" smtClean="0"/>
              <a:t>a Google </a:t>
            </a:r>
            <a:r>
              <a:rPr lang="en-US" dirty="0"/>
              <a:t>API 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3750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device 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CastDevice.getFromBundle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route.getExtras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Cast.CastOptions.Builder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builder(device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mCastListener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Cast API requires a reference to this later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the magic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mGoogleApiClient.connect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en-US" dirty="0" smtClean="0"/>
              <a:t>Launch </a:t>
            </a:r>
            <a:r>
              <a:rPr lang="en-US" dirty="0"/>
              <a:t>Cast app </a:t>
            </a: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>join an existing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0551"/>
          <a:stretch/>
        </p:blipFill>
        <p:spPr>
          <a:xfrm>
            <a:off x="7467600" y="1596803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ConnectionCallbacks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9416" y="5435699"/>
            <a:ext cx="4320480" cy="8222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1600200"/>
            <a:ext cx="67889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92" y="1364771"/>
            <a:ext cx="8280920" cy="5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implements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connectionHint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onConnectionSuspended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cause)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next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re-create the message channel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Launch the receiver app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result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Cast.CastApi.launchApplication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CAST_APP_ID, 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l-N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For joining an existing session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//result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Cast.CastApi.joinApplication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CAST_APP_ID,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result.setResultCallback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6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result)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Cast.CastApi.setMessageReceivedCallbacks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else {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 */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8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Exchange data over channel</a:t>
            </a:r>
          </a:p>
          <a:p>
            <a:pPr lvl="1"/>
            <a:r>
              <a:rPr lang="en-US" dirty="0" smtClean="0"/>
              <a:t>Send messages</a:t>
            </a:r>
          </a:p>
          <a:p>
            <a:pPr lvl="1"/>
            <a:r>
              <a:rPr lang="en-US" dirty="0" smtClean="0"/>
              <a:t>Receive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4"/>
          <a:stretch/>
        </p:blipFill>
        <p:spPr>
          <a:xfrm>
            <a:off x="7467600" y="1600201"/>
            <a:ext cx="4114800" cy="449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Cast.CastApi.sendMessage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message)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&lt;Status&gt;()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(Status result)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Log.e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"Sending message failed");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disconnecting</a:t>
            </a:r>
          </a:p>
          <a:p>
            <a:pPr lvl="1"/>
            <a:r>
              <a:rPr lang="en-US" dirty="0" smtClean="0"/>
              <a:t>From route </a:t>
            </a:r>
            <a:r>
              <a:rPr lang="en-US" dirty="0" err="1" smtClean="0"/>
              <a:t>unselection</a:t>
            </a:r>
            <a:endParaRPr lang="en-US" dirty="0" smtClean="0"/>
          </a:p>
          <a:p>
            <a:pPr lvl="1"/>
            <a:r>
              <a:rPr lang="en-US" dirty="0" smtClean="0"/>
              <a:t>From connection failure</a:t>
            </a:r>
          </a:p>
          <a:p>
            <a:pPr lvl="1"/>
            <a:r>
              <a:rPr lang="en-US" dirty="0" smtClean="0"/>
              <a:t>When receiver app is stopped</a:t>
            </a:r>
          </a:p>
          <a:p>
            <a:pPr lvl="1"/>
            <a:r>
              <a:rPr lang="en-US" dirty="0" err="1" smtClean="0"/>
              <a:t>onDestroy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22699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disconnect()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mApiClient.isConnected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Cast.CastApi.stopApplication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Cast.CastApi.removeMessageReceivedCallbacks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mApiClient.disconnect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87888" y="1600201"/>
            <a:ext cx="649451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smtClean="0">
                <a:solidFill>
                  <a:schemeClr val="accent6"/>
                </a:solidFill>
              </a:rPr>
              <a:t>&lt;ip-address&gt;</a:t>
            </a:r>
            <a:r>
              <a:rPr lang="en-US" dirty="0" smtClean="0"/>
              <a:t>:9222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DOM inspector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1703512" y="1598803"/>
            <a:ext cx="3059741" cy="45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1271464" y="1556792"/>
            <a:ext cx="7855243" cy="4340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3932" b="7476"/>
          <a:stretch/>
        </p:blipFill>
        <p:spPr>
          <a:xfrm>
            <a:off x="7824192" y="1001199"/>
            <a:ext cx="3059741" cy="4517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1540" b="25868"/>
          <a:stretch/>
        </p:blipFill>
        <p:spPr>
          <a:xfrm>
            <a:off x="7824191" y="3428999"/>
            <a:ext cx="3059741" cy="11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Coping with the lifecycle asynchronously</a:t>
            </a:r>
          </a:p>
          <a:p>
            <a:r>
              <a:rPr lang="en-US" dirty="0" smtClean="0"/>
              <a:t>Unexpected disconnects</a:t>
            </a:r>
          </a:p>
          <a:p>
            <a:r>
              <a:rPr lang="en-US" dirty="0" smtClean="0"/>
              <a:t>Forgetting to start the </a:t>
            </a:r>
            <a:r>
              <a:rPr lang="en-US" dirty="0" err="1" smtClean="0"/>
              <a:t>MediaRouter</a:t>
            </a:r>
            <a:r>
              <a:rPr lang="en-US" dirty="0" smtClean="0"/>
              <a:t> 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Netflix, YouTube, Google Play Movies, Music &amp; TV</a:t>
            </a:r>
          </a:p>
          <a:p>
            <a:r>
              <a:rPr lang="en-US" dirty="0" smtClean="0"/>
              <a:t>Stream on the TV</a:t>
            </a:r>
          </a:p>
          <a:p>
            <a:r>
              <a:rPr lang="en-US" dirty="0" smtClean="0"/>
              <a:t>Control from Android, </a:t>
            </a:r>
            <a:r>
              <a:rPr lang="en-US" dirty="0" err="1" smtClean="0"/>
              <a:t>iOS</a:t>
            </a:r>
            <a:r>
              <a:rPr lang="en-US" dirty="0" smtClean="0"/>
              <a:t> or Chrome</a:t>
            </a:r>
          </a:p>
          <a:p>
            <a:endParaRPr lang="en-US" dirty="0" smtClean="0"/>
          </a:p>
          <a:p>
            <a:r>
              <a:rPr lang="en-US" i="1" dirty="0" smtClean="0"/>
              <a:t>Build your own apps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docs</a:t>
            </a:r>
            <a:br>
              <a:rPr lang="en-US" dirty="0"/>
            </a:br>
            <a:r>
              <a:rPr lang="en-US" dirty="0"/>
              <a:t>https://developers.google.com/cast/</a:t>
            </a:r>
          </a:p>
          <a:p>
            <a:r>
              <a:rPr lang="en-US" dirty="0"/>
              <a:t>The samples</a:t>
            </a:r>
            <a:br>
              <a:rPr lang="en-US" dirty="0"/>
            </a:br>
            <a:r>
              <a:rPr lang="en-US" dirty="0"/>
              <a:t>https://github.com/googlecast</a:t>
            </a:r>
          </a:p>
          <a:p>
            <a:r>
              <a:rPr lang="en-US" dirty="0" smtClean="0"/>
              <a:t>The community</a:t>
            </a:r>
            <a:br>
              <a:rPr lang="en-US" dirty="0" smtClean="0"/>
            </a:br>
            <a:r>
              <a:rPr lang="en-US" dirty="0"/>
              <a:t>http://tiny.cc/castcommunity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2050" name="Picture 2" descr="https://developers.google.com/cast/images/badge_on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543969"/>
            <a:ext cx="40100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0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  <p:sp>
        <p:nvSpPr>
          <p:cNvPr id="3" name="TextBox 2"/>
          <p:cNvSpPr txBox="1"/>
          <p:nvPr/>
        </p:nvSpPr>
        <p:spPr>
          <a:xfrm rot="21229514">
            <a:off x="3187817" y="1435045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4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Enjoy</a:t>
            </a:r>
            <a:endParaRPr lang="en-US" sz="4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29514">
            <a:off x="8526454" y="1917176"/>
            <a:ext cx="415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6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!</a:t>
            </a:r>
            <a:endParaRPr lang="en-US" sz="6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with HDMI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with Internet connection</a:t>
            </a:r>
          </a:p>
          <a:p>
            <a:r>
              <a:rPr lang="en-US" dirty="0" smtClean="0"/>
              <a:t>USB power</a:t>
            </a:r>
          </a:p>
          <a:p>
            <a:r>
              <a:rPr lang="en-US" dirty="0" smtClean="0"/>
              <a:t>A sender device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8002" r="13503"/>
          <a:stretch/>
        </p:blipFill>
        <p:spPr>
          <a:xfrm>
            <a:off x="6672064" y="1428429"/>
            <a:ext cx="4608512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 &amp; receivers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56" y="1484784"/>
            <a:ext cx="5215442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6" y="1628800"/>
            <a:ext cx="2870448" cy="287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4647" y="5013176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Single-page HTML app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958" y="5013175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Android or </a:t>
            </a:r>
            <a:r>
              <a:rPr lang="en-US" sz="2400" dirty="0" err="1" smtClean="0"/>
              <a:t>iOS</a:t>
            </a:r>
            <a:r>
              <a:rPr lang="en-US" sz="2400" dirty="0" smtClean="0"/>
              <a:t> app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SDK</a:t>
            </a:r>
          </a:p>
          <a:p>
            <a:pPr algn="ctr"/>
            <a:r>
              <a:rPr lang="en-US" sz="2400" dirty="0" smtClean="0"/>
              <a:t>Chrome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extension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6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&amp;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channels</a:t>
            </a:r>
          </a:p>
          <a:p>
            <a:r>
              <a:rPr lang="en-US" dirty="0" smtClean="0"/>
              <a:t>Multiple sessions per receiver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ular Arrow 1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Cast devices</a:t>
            </a:r>
          </a:p>
          <a:p>
            <a:r>
              <a:rPr lang="en-US" dirty="0" smtClean="0"/>
              <a:t>Provide Cast button in UI</a:t>
            </a:r>
          </a:p>
          <a:p>
            <a:r>
              <a:rPr lang="en-US" dirty="0" smtClean="0"/>
              <a:t>Start or join a session with a Cast device</a:t>
            </a:r>
          </a:p>
        </p:txBody>
      </p:sp>
    </p:spTree>
    <p:extLst>
      <p:ext uri="{BB962C8B-B14F-4D97-AF65-F5344CB8AC3E}">
        <p14:creationId xmlns:p14="http://schemas.microsoft.com/office/powerpoint/2010/main" val="1603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26941</TotalTime>
  <Words>888</Words>
  <Application>Microsoft Office PowerPoint</Application>
  <PresentationFormat>Widescreen</PresentationFormat>
  <Paragraphs>252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Mistral</vt:lpstr>
      <vt:lpstr>Roboto</vt:lpstr>
      <vt:lpstr>1_Office Theme</vt:lpstr>
      <vt:lpstr>Google Cast App</vt:lpstr>
      <vt:lpstr>PowerPoint Presentation</vt:lpstr>
      <vt:lpstr>Google Cast?</vt:lpstr>
      <vt:lpstr>Google Cast?</vt:lpstr>
      <vt:lpstr>You’ll need</vt:lpstr>
      <vt:lpstr>Senders &amp; receivers</vt:lpstr>
      <vt:lpstr>Sending &amp; receiving</vt:lpstr>
      <vt:lpstr>Flow</vt:lpstr>
      <vt:lpstr>Senders</vt:lpstr>
      <vt:lpstr>Receivers</vt:lpstr>
      <vt:lpstr>Receiver types</vt:lpstr>
      <vt:lpstr>The docs</vt:lpstr>
      <vt:lpstr>The samples</vt:lpstr>
      <vt:lpstr>The community</vt:lpstr>
      <vt:lpstr>Android sender</vt:lpstr>
      <vt:lpstr>First a bit of preparation…</vt:lpstr>
      <vt:lpstr>…and more preparation…</vt:lpstr>
      <vt:lpstr>…and even more preparation…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Gotchas!</vt:lpstr>
      <vt:lpstr>Gotchas!</vt:lpstr>
      <vt:lpstr>Useful stuff</vt:lpstr>
      <vt:lpstr>Added value</vt:lpstr>
      <vt:lpstr>Google Cast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274</cp:revision>
  <dcterms:created xsi:type="dcterms:W3CDTF">2012-01-27T11:16:21Z</dcterms:created>
  <dcterms:modified xsi:type="dcterms:W3CDTF">2014-09-19T17:38:24Z</dcterms:modified>
</cp:coreProperties>
</file>